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899" autoAdjust="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 /><Relationship Id="rId3" Type="http://schemas.openxmlformats.org/officeDocument/2006/relationships/customXml" Target="../customXml/item3.xml" /><Relationship Id="rId7" Type="http://schemas.openxmlformats.org/officeDocument/2006/relationships/handoutMaster" Target="handoutMasters/handoutMaster1.xml" /><Relationship Id="rId12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notesMaster" Target="notesMasters/notesMaster1.xml" /><Relationship Id="rId11" Type="http://schemas.openxmlformats.org/officeDocument/2006/relationships/theme" Target="theme/theme1.xml" /><Relationship Id="rId5" Type="http://schemas.openxmlformats.org/officeDocument/2006/relationships/slide" Target="slides/slide1.xml" /><Relationship Id="rId10" Type="http://schemas.openxmlformats.org/officeDocument/2006/relationships/viewProps" Target="viewProps.xml" /><Relationship Id="rId4" Type="http://schemas.openxmlformats.org/officeDocument/2006/relationships/slideMaster" Target="slideMasters/slideMaster1.xml" /><Relationship Id="rId9" Type="http://schemas.openxmlformats.org/officeDocument/2006/relationships/presProps" Target="pres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22AFC0DF-29A2-457C-BB4A-DA7CEDB5C8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2FECA684-AC1E-4F1C-8341-26FD7112E7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FEB3C06-CAD2-4B58-8E93-D6AB39791009}" type="datetime1">
              <a:rPr lang="es-ES" smtClean="0"/>
              <a:t>23/09/2022</a:t>
            </a:fld>
            <a:endParaRPr lang="es-ES" dirty="0"/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:a16="http://schemas.microsoft.com/office/drawing/2014/main" id="{5F724BCD-7351-497C-9ED7-D3FE9D8D9E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99AAB947-A9B5-480E-98DD-5622B69F24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DF4D086-6AEA-4AB4-A023-0085B81A6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6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504F3-D26A-497F-A8A8-804C9CC7405A}" type="datetime1">
              <a:rPr lang="es-ES" smtClean="0"/>
              <a:pPr/>
              <a:t>23/09/2022</a:t>
            </a:fld>
            <a:endParaRPr lang="es-ES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37BF602-06E2-416F-A0C6-72E3CC2DE1E7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6710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37BF602-06E2-416F-A0C6-72E3CC2DE1E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71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CCF7C550-AA50-4D55-A2F8-6E96CDCB20DF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A094E1-B490-4358-B74B-E39F14EB1973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F70C78-98A0-412B-BEFE-D134CA5D2DF2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7" name="Conector recto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C7EBFA-2694-446B-990D-0A457AF8F575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es-ES" noProof="0"/>
              <a:t>Haga clic para editar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FA2817-3E78-4C10-BC87-41FCE4C7141A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D4EB97-C908-46A1-B4A2-591227C14462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9239A9-6394-420C-B91E-98E4CD72BAD4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A2CCA1-7D31-4460-8697-EDDBFE29CF24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DA9DE3-06EA-4F7B-A8A9-DC3087964CCB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 hasCustomPrompt="1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es-ES" noProof="0"/>
              <a:t>Haga clic para modificar el estilo del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4AD719-265A-4FD9-9B93-D5A5E8AB6C60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10C84E-63D5-48C8-B46B-8D0328D07C38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E274E21D-7E86-4F59-BA25-7478C6191663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67998" y="643467"/>
            <a:ext cx="2939030" cy="5571066"/>
          </a:xfrm>
        </p:spPr>
        <p:txBody>
          <a:bodyPr lIns="0" tIns="0" rIns="0" bIns="0" rtlCol="0">
            <a:noAutofit/>
          </a:bodyPr>
          <a:lstStyle/>
          <a:p>
            <a:pPr rtl="0"/>
            <a:r>
              <a:rPr lang="es-ES" spc="-150"/>
              <a:t>Organigrama</a:t>
            </a:r>
          </a:p>
        </p:txBody>
      </p:sp>
      <p:sp>
        <p:nvSpPr>
          <p:cNvPr id="19" name="Rectángulo 18" descr="Jerarquía de ni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5111016" y="824452"/>
            <a:ext cx="5124986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latin typeface="+mj-lt"/>
              </a:rPr>
              <a:t>ADRIANA MARIA OVIEDO ACOSTA </a:t>
            </a:r>
            <a:br>
              <a:rPr lang="es-ES" sz="1300" kern="1200" dirty="0">
                <a:latin typeface="+mj-lt"/>
              </a:rPr>
            </a:br>
            <a:r>
              <a:rPr lang="es-ES" sz="1300" dirty="0"/>
              <a:t>Notaria</a:t>
            </a:r>
            <a:endParaRPr lang="es-ES" sz="1300" b="0" kern="1200" dirty="0">
              <a:latin typeface="+mn-lt"/>
            </a:endParaRPr>
          </a:p>
        </p:txBody>
      </p:sp>
      <p:sp>
        <p:nvSpPr>
          <p:cNvPr id="32" name="Rectángulo 31" descr="Subnivel de jerarquía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5111017" y="1559983"/>
            <a:ext cx="1875245" cy="5778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DERIAN ANDRES BEJARANO SANCHEZ</a:t>
            </a:r>
            <a:br>
              <a:rPr lang="es-ES" sz="1300" kern="1200" dirty="0">
                <a:latin typeface="+mj-lt"/>
              </a:rPr>
            </a:br>
            <a:r>
              <a:rPr lang="es-ES" sz="1300" dirty="0">
                <a:solidFill>
                  <a:prstClr val="black"/>
                </a:solidFill>
              </a:rPr>
              <a:t>Secretario General</a:t>
            </a: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0" name="Rectángulo 19" descr="Elemento 1 de nivel de jerarquía 2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3829769" y="2797666"/>
            <a:ext cx="1188000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GLORIA P BARRERO</a:t>
            </a:r>
            <a:br>
              <a:rPr lang="es-ES" sz="1300" kern="1200" dirty="0"/>
            </a:br>
            <a:r>
              <a:rPr lang="es-ES" sz="1300" dirty="0">
                <a:solidFill>
                  <a:prstClr val="black"/>
                </a:solidFill>
              </a:rPr>
              <a:t>Contabilidad</a:t>
            </a: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2" name="Rectángulo 21" descr="Elemento 2 de nivel de jerarquía 2">
            <a:extLst>
              <a:ext uri="{FF2B5EF4-FFF2-40B4-BE49-F238E27FC236}">
                <a16:creationId xmlns:a16="http://schemas.microsoft.com/office/drawing/2014/main" id="{FAC2903E-5B1B-456C-94C2-FC7E867D4F53}"/>
              </a:ext>
            </a:extLst>
          </p:cNvPr>
          <p:cNvSpPr/>
          <p:nvPr/>
        </p:nvSpPr>
        <p:spPr>
          <a:xfrm>
            <a:off x="5111016" y="2797666"/>
            <a:ext cx="1188000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ESTELA SANCHEZ MENSA</a:t>
            </a:r>
            <a:br>
              <a:rPr lang="es-ES" sz="1300" kern="1200" dirty="0">
                <a:latin typeface="+mj-lt"/>
              </a:rPr>
            </a:br>
            <a:r>
              <a:rPr lang="es-ES" sz="1300" dirty="0">
                <a:solidFill>
                  <a:prstClr val="black"/>
                </a:solidFill>
              </a:rPr>
              <a:t>Escrituración</a:t>
            </a: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3" name="Rectángulo 22" descr="Elemento 2 del nivel de jerarquía 3">
            <a:extLst>
              <a:ext uri="{FF2B5EF4-FFF2-40B4-BE49-F238E27FC236}">
                <a16:creationId xmlns:a16="http://schemas.microsoft.com/office/drawing/2014/main" id="{B1D13964-3BCA-4613-8A6D-5CEC7CC35B3B}"/>
              </a:ext>
            </a:extLst>
          </p:cNvPr>
          <p:cNvSpPr/>
          <p:nvPr/>
        </p:nvSpPr>
        <p:spPr>
          <a:xfrm>
            <a:off x="5111016" y="3817330"/>
            <a:ext cx="1188000" cy="1185593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MANUEL DE JESUS GONGORA COBALEDA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dirty="0">
                <a:solidFill>
                  <a:prstClr val="black"/>
                </a:solidFill>
              </a:rPr>
              <a:t>Copias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0" kern="1200" dirty="0">
                <a:solidFill>
                  <a:prstClr val="black"/>
                </a:solidFill>
                <a:ea typeface="+mn-ea"/>
                <a:cs typeface="+mn-cs"/>
              </a:rPr>
              <a:t>protocolo</a:t>
            </a:r>
          </a:p>
        </p:txBody>
      </p:sp>
      <p:sp>
        <p:nvSpPr>
          <p:cNvPr id="24" name="Rectángulo 23" descr="Elemento 3 de nivel de jerarquía 2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6392263" y="2797666"/>
            <a:ext cx="1188000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JORGE A BETANCOURTH V</a:t>
            </a:r>
            <a:br>
              <a:rPr lang="es-ES" sz="1300" kern="1200" dirty="0">
                <a:latin typeface="+mj-lt"/>
              </a:rPr>
            </a:br>
            <a:r>
              <a:rPr lang="es-ES" sz="1300" dirty="0">
                <a:solidFill>
                  <a:prstClr val="black"/>
                </a:solidFill>
              </a:rPr>
              <a:t>Escrituración</a:t>
            </a: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6" name="Rectángulo 25" descr="Elemento 4 de nivel de jerarquía 2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7673510" y="2797666"/>
            <a:ext cx="1188000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GINA E GUAPO CAPADOR</a:t>
            </a:r>
            <a:br>
              <a:rPr lang="es-ES" sz="1300" kern="1200" dirty="0">
                <a:latin typeface="+mj-lt"/>
              </a:rPr>
            </a:br>
            <a:r>
              <a:rPr lang="es-ES" sz="1300" dirty="0">
                <a:solidFill>
                  <a:prstClr val="black"/>
                </a:solidFill>
              </a:rPr>
              <a:t>Biometría</a:t>
            </a: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8" name="Rectángulo 27" descr="Elemento 5 de nivel de jerarquía 2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8954757" y="2797666"/>
            <a:ext cx="1188000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TERESA HERRADA DELGADO</a:t>
            </a:r>
            <a:br>
              <a:rPr lang="es-ES" sz="1300" kern="1200" dirty="0">
                <a:latin typeface="+mj-lt"/>
              </a:rPr>
            </a:br>
            <a:r>
              <a:rPr lang="es-ES" sz="1300" dirty="0">
                <a:solidFill>
                  <a:prstClr val="black"/>
                </a:solidFill>
              </a:rPr>
              <a:t>Autenticación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0" kern="1200" dirty="0" err="1">
                <a:solidFill>
                  <a:prstClr val="black"/>
                </a:solidFill>
                <a:ea typeface="+mn-ea"/>
                <a:cs typeface="+mn-cs"/>
              </a:rPr>
              <a:t>Dec</a:t>
            </a:r>
            <a:r>
              <a:rPr lang="es-ES" sz="1300" b="0" kern="1200" dirty="0">
                <a:solidFill>
                  <a:prstClr val="black"/>
                </a:solidFill>
                <a:ea typeface="+mn-ea"/>
                <a:cs typeface="+mn-cs"/>
              </a:rPr>
              <a:t> Extra juicio</a:t>
            </a:r>
          </a:p>
        </p:txBody>
      </p:sp>
      <p:sp>
        <p:nvSpPr>
          <p:cNvPr id="29" name="Rectángulo 28" descr="Elemento 5 del nivel de jerarquía 3">
            <a:extLst>
              <a:ext uri="{FF2B5EF4-FFF2-40B4-BE49-F238E27FC236}">
                <a16:creationId xmlns:a16="http://schemas.microsoft.com/office/drawing/2014/main" id="{743439A9-C933-477D-A966-F21E29691839}"/>
              </a:ext>
            </a:extLst>
          </p:cNvPr>
          <p:cNvSpPr/>
          <p:nvPr/>
        </p:nvSpPr>
        <p:spPr>
          <a:xfrm>
            <a:off x="8954757" y="3817331"/>
            <a:ext cx="1188000" cy="90000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MARIA E CAPADOR J</a:t>
            </a:r>
            <a:br>
              <a:rPr lang="es-ES" sz="1300" kern="1200" dirty="0">
                <a:latin typeface="+mj-lt"/>
              </a:rPr>
            </a:br>
            <a:r>
              <a:rPr lang="es-ES" sz="1300" dirty="0">
                <a:solidFill>
                  <a:prstClr val="black"/>
                </a:solidFill>
              </a:rPr>
              <a:t>Servicios generales</a:t>
            </a: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0" name="Rectángulo 29" descr="Elemento 6 del nivel de jerarquía 2">
            <a:extLst>
              <a:ext uri="{FF2B5EF4-FFF2-40B4-BE49-F238E27FC236}">
                <a16:creationId xmlns:a16="http://schemas.microsoft.com/office/drawing/2014/main" id="{F8066417-8A57-4907-85EC-A2494CB96202}"/>
              </a:ext>
            </a:extLst>
          </p:cNvPr>
          <p:cNvSpPr/>
          <p:nvPr/>
        </p:nvSpPr>
        <p:spPr>
          <a:xfrm>
            <a:off x="10236002" y="2797666"/>
            <a:ext cx="1188000" cy="900000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kern="1200" dirty="0">
                <a:latin typeface="+mj-lt"/>
              </a:rPr>
              <a:t>BRIGITH TATIANA CAYCEDO MAYORGA</a:t>
            </a:r>
            <a:br>
              <a:rPr lang="es-ES" sz="1300" kern="1200" dirty="0">
                <a:latin typeface="+mj-lt"/>
              </a:rPr>
            </a:br>
            <a:r>
              <a:rPr lang="es-ES" sz="1300" dirty="0">
                <a:solidFill>
                  <a:prstClr val="black"/>
                </a:solidFill>
              </a:rPr>
              <a:t>Registro Civil</a:t>
            </a: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36" name="Conector: Codo 35" descr="Línea de conector">
            <a:extLst>
              <a:ext uri="{FF2B5EF4-FFF2-40B4-BE49-F238E27FC236}">
                <a16:creationId xmlns:a16="http://schemas.microsoft.com/office/drawing/2014/main" id="{1DE0112F-791B-49A1-8CD8-15FA7DC6F17B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 rot="5400000">
            <a:off x="5274748" y="398904"/>
            <a:ext cx="1547783" cy="3249740"/>
          </a:xfrm>
          <a:prstGeom prst="bentConnector3">
            <a:avLst>
              <a:gd name="adj1" fmla="val 79539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: Codo 48" descr="Línea de conector">
            <a:extLst>
              <a:ext uri="{FF2B5EF4-FFF2-40B4-BE49-F238E27FC236}">
                <a16:creationId xmlns:a16="http://schemas.microsoft.com/office/drawing/2014/main" id="{88C5FB59-79BD-402C-B020-CAA59D615CC0}"/>
              </a:ext>
            </a:extLst>
          </p:cNvPr>
          <p:cNvCxnSpPr>
            <a:cxnSpLocks/>
            <a:stCxn id="19" idx="2"/>
            <a:endCxn id="30" idx="0"/>
          </p:cNvCxnSpPr>
          <p:nvPr/>
        </p:nvCxnSpPr>
        <p:spPr>
          <a:xfrm rot="16200000" flipH="1">
            <a:off x="8477864" y="445527"/>
            <a:ext cx="1547783" cy="3156493"/>
          </a:xfrm>
          <a:prstGeom prst="bentConnector3">
            <a:avLst>
              <a:gd name="adj1" fmla="val 79539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90" descr="Línea de conector">
            <a:extLst>
              <a:ext uri="{FF2B5EF4-FFF2-40B4-BE49-F238E27FC236}">
                <a16:creationId xmlns:a16="http://schemas.microsoft.com/office/drawing/2014/main" id="{B35D5690-BFCA-41DE-B9BF-84E7D1879E88}"/>
              </a:ext>
            </a:extLst>
          </p:cNvPr>
          <p:cNvCxnSpPr>
            <a:cxnSpLocks/>
          </p:cNvCxnSpPr>
          <p:nvPr/>
        </p:nvCxnSpPr>
        <p:spPr>
          <a:xfrm>
            <a:off x="9548757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 descr="Línea de conecto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>
            <a:off x="8267510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 descr="Línea de conector">
            <a:extLst>
              <a:ext uri="{FF2B5EF4-FFF2-40B4-BE49-F238E27FC236}">
                <a16:creationId xmlns:a16="http://schemas.microsoft.com/office/drawing/2014/main" id="{B8E21438-ACE0-4CD2-8E73-C228CB6D61DE}"/>
              </a:ext>
            </a:extLst>
          </p:cNvPr>
          <p:cNvCxnSpPr>
            <a:cxnSpLocks/>
          </p:cNvCxnSpPr>
          <p:nvPr/>
        </p:nvCxnSpPr>
        <p:spPr>
          <a:xfrm>
            <a:off x="6986263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 descr="Línea de conector">
            <a:extLst>
              <a:ext uri="{FF2B5EF4-FFF2-40B4-BE49-F238E27FC236}">
                <a16:creationId xmlns:a16="http://schemas.microsoft.com/office/drawing/2014/main" id="{FCD738FB-F9A6-466C-BE09-07B3386B1F50}"/>
              </a:ext>
            </a:extLst>
          </p:cNvPr>
          <p:cNvCxnSpPr>
            <a:cxnSpLocks/>
          </p:cNvCxnSpPr>
          <p:nvPr/>
        </p:nvCxnSpPr>
        <p:spPr>
          <a:xfrm>
            <a:off x="5705016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 descr="Línea de conector">
            <a:extLst>
              <a:ext uri="{FF2B5EF4-FFF2-40B4-BE49-F238E27FC236}">
                <a16:creationId xmlns:a16="http://schemas.microsoft.com/office/drawing/2014/main" id="{67799EAF-F8D9-4832-85BE-85588AE221FC}"/>
              </a:ext>
            </a:extLst>
          </p:cNvPr>
          <p:cNvCxnSpPr>
            <a:cxnSpLocks/>
          </p:cNvCxnSpPr>
          <p:nvPr/>
        </p:nvCxnSpPr>
        <p:spPr>
          <a:xfrm flipH="1">
            <a:off x="6986262" y="1778000"/>
            <a:ext cx="687247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101" descr="Línea de conector">
            <a:extLst>
              <a:ext uri="{FF2B5EF4-FFF2-40B4-BE49-F238E27FC236}">
                <a16:creationId xmlns:a16="http://schemas.microsoft.com/office/drawing/2014/main" id="{E2D21EE2-D070-4DA0-A1AD-9C1E88D9194D}"/>
              </a:ext>
            </a:extLst>
          </p:cNvPr>
          <p:cNvCxnSpPr>
            <a:cxnSpLocks/>
          </p:cNvCxnSpPr>
          <p:nvPr/>
        </p:nvCxnSpPr>
        <p:spPr>
          <a:xfrm>
            <a:off x="5705016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104" descr="Línea de conector">
            <a:extLst>
              <a:ext uri="{FF2B5EF4-FFF2-40B4-BE49-F238E27FC236}">
                <a16:creationId xmlns:a16="http://schemas.microsoft.com/office/drawing/2014/main" id="{AB784302-7954-4871-A66D-7F70FFD346C2}"/>
              </a:ext>
            </a:extLst>
          </p:cNvPr>
          <p:cNvCxnSpPr>
            <a:cxnSpLocks/>
          </p:cNvCxnSpPr>
          <p:nvPr/>
        </p:nvCxnSpPr>
        <p:spPr>
          <a:xfrm>
            <a:off x="9548757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 descr="Subnivel de jerarquía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8267510" y="1559983"/>
            <a:ext cx="1559662" cy="5778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kern="1200" dirty="0">
                <a:latin typeface="+mj-lt"/>
              </a:rPr>
              <a:t>NICOLAS ORJUELA ESQUIVEL</a:t>
            </a:r>
            <a:r>
              <a:rPr lang="es-ES" sz="1300" dirty="0">
                <a:latin typeface="+mj-lt"/>
              </a:rPr>
              <a:t> Asesor Jurídico</a:t>
            </a: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27" name="Conector recto 26" descr="Línea de conector">
            <a:extLst>
              <a:ext uri="{FF2B5EF4-FFF2-40B4-BE49-F238E27FC236}">
                <a16:creationId xmlns:a16="http://schemas.microsoft.com/office/drawing/2014/main" id="{67799EAF-F8D9-4832-85BE-85588AE221FC}"/>
              </a:ext>
            </a:extLst>
          </p:cNvPr>
          <p:cNvCxnSpPr>
            <a:cxnSpLocks/>
          </p:cNvCxnSpPr>
          <p:nvPr/>
        </p:nvCxnSpPr>
        <p:spPr>
          <a:xfrm flipH="1" flipV="1">
            <a:off x="7673510" y="1891862"/>
            <a:ext cx="594000" cy="580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grama sencillo(2)" id="{85032887-C5A5-479F-8145-F7C670A1D2CA}" vid="{DE59CC3D-F292-48F9-9CD7-C65C5140AD8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4D18DA-07F0-42AA-A4D8-DA1A93EE23D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1af3243-3dd4-4a8d-8c0d-dd76da1f02a5"/>
    <ds:schemaRef ds:uri="16c05727-aa75-4e4a-9b5f-8a80a1165891"/>
  </ds:schemaRefs>
</ds:datastoreItem>
</file>

<file path=customXml/itemProps2.xml><?xml version="1.0" encoding="utf-8"?>
<ds:datastoreItem xmlns:ds="http://schemas.openxmlformats.org/officeDocument/2006/customXml" ds:itemID="{C67D7A17-86F0-479A-99ED-25A5B5927E3A}">
  <ds:schemaRefs>
    <ds:schemaRef ds:uri="http://schemas.microsoft.com/office/2006/metadata/properties"/>
    <ds:schemaRef ds:uri="http://www.w3.org/2000/xmlns/"/>
    <ds:schemaRef ds:uri="71af3243-3dd4-4a8d-8c0d-dd76da1f02a5"/>
    <ds:schemaRef ds:uri="http://www.w3.org/2001/XMLSchema-instance"/>
  </ds:schemaRefs>
</ds:datastoreItem>
</file>

<file path=customXml/itemProps3.xml><?xml version="1.0" encoding="utf-8"?>
<ds:datastoreItem xmlns:ds="http://schemas.openxmlformats.org/officeDocument/2006/customXml" ds:itemID="{E1857EDA-311A-4347-A668-7F4377E389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ORGANIGRAMA NOTARIA U MELGAR T</Template>
  <TotalTime>0</TotalTime>
  <Words>47</Words>
  <Application>Microsoft Office PowerPoint</Application>
  <PresentationFormat>Panorámica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Integral</vt:lpstr>
      <vt:lpstr>Organigrama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</dc:title>
  <dc:creator/>
  <cp:lastModifiedBy>Adriana Oviedo</cp:lastModifiedBy>
  <cp:revision>2</cp:revision>
  <dcterms:created xsi:type="dcterms:W3CDTF">2022-09-23T14:32:33Z</dcterms:created>
  <dcterms:modified xsi:type="dcterms:W3CDTF">2022-09-23T15:47:01Z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